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4" r:id="rId3"/>
    <p:sldId id="271" r:id="rId4"/>
    <p:sldId id="277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20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2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DD8DCC-F7D8-9CFA-5074-84330B378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918D81-A614-48CD-B099-29B2AEE0A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06EE5B-81FC-E294-161D-632476ADD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A6958-9F63-47EA-9C7D-FA0F61DEDB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62260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58B8A1-7836-E023-8209-3AFD39D5E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4790F-4976-DDC1-E004-E4BA7C9B6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A80D4-5D3A-9DE0-E5FB-7DCE0D9C9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3FCBA-B19D-483D-A83E-DFCBD756807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9234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D1143-0922-E28C-0829-06E9FD61E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4688B-D879-253B-92B0-E86CB1127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E214D1-DBDE-DDD4-44E4-14509CE14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AF371-F805-4019-9CC3-E723768119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69142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06D45-8004-F630-15D6-B6BADB398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CC2D2-1A21-6861-A5B2-DADC3AABC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30D59-A8E3-8266-D39D-5828879E0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9B070-7D2A-4F14-9DC9-5501A6B22E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1189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A8F60-7154-B5A4-BF85-3A26B88EB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7DABAD-D169-89C9-0CD8-C9249D197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485654-EC50-517A-DB19-1D2FACB8B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714CB-124B-4798-B3BE-F7BEF73C54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4006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D28F08-198E-6D53-9A4A-6C3E64AE4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A74D818-AEA1-ADE3-88E0-9724E87BE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6FDFAC-FA98-D8FF-B510-EF2BAFF56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30BBB-8DE0-4EC8-9916-941B1DB90F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4205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52D552C-FC0A-23A6-ED69-220A1DED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2CCE185-E41A-72C5-E53B-81FEF11AD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313F29C-F41B-2048-350F-D30CF6764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B2DE3-F9D0-4F8B-A6FF-725122A112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81127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C8FCFE3-6A69-3E3A-9FEB-65577D161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D983BD-FF70-A569-1EF9-B7EA1313E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D2F16F1-5617-B187-9072-95CBBB003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50E2A-CAA8-4C97-8522-C028986CD3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85425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C05DB05-AF8D-9AB4-47A1-1504A4DEB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72ECEC8-B0D3-48BF-72D9-32FF6E68C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72C939E-A5BC-D892-A926-BD97906F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844F4-19AA-428F-B396-5836FD34D7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3409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5A3C6D3-92E5-8A07-E21F-8114163D1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120B78-632E-5530-79C7-6AD3024D5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D441C8-2D96-69E0-9630-23F0F9637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A0698-7E59-432F-A68B-E2C454186B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89548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8D95693-3128-C803-F0AE-852A435C6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E472C-F5B0-D2C1-6E96-CC61EEAA1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7DD9B6-B8B9-E3ED-CFA3-CFFCE91F0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4B89-EDE7-4996-9DAC-1844FB4757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91097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4705D28-30CD-407A-D2D9-CEF28936F6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98976CF-47C8-9649-D09F-FE82F76EC1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EE787-3ED7-81F2-5307-ABF51FD3C8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D5EAB-E368-9369-914D-658E9ABDC1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C841EA-6D86-C97E-EC0F-3A450B3275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3408A8-3BAA-4732-84E6-3235B2AC3D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17E1B5C9-1DEC-9343-64AF-1FDAA696ED0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631950" y="908050"/>
            <a:ext cx="9864725" cy="457835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1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When Christ drew near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to dwell with men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bear with man his earthly lot,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He brought the knowledge of the Lord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To sinful hearts which knew him not.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4F66FCCF-0867-31E2-815D-0675F14E31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435133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2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When Christ drew near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with pardoning love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freed men from remorse and tears,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His triumph over death assured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Their victory over sins and fears.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A5457BB3-ECE2-F55F-D67D-64CBF12AD6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09217"/>
            <a:ext cx="10515600" cy="3239566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When Christ draws near his own today,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 fulness of his power to give,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 Holy Spirit makes him known,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by his life we all may live.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A9B37B0-6CA9-9DB6-EF04-E72DD6D128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72816"/>
            <a:ext cx="10515600" cy="331236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bg1"/>
                </a:solidFill>
              </a:rPr>
              <a:t>Verse 4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Draw near, O Christ, unveil thy face,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The God of glory and of grace;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My heart reveal, with pardon seal,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chemeClr val="bg1"/>
                </a:solidFill>
              </a:rPr>
              <a:t>And bring me to thy holy place.</a:t>
            </a:r>
          </a:p>
        </p:txBody>
      </p:sp>
      <p:sp>
        <p:nvSpPr>
          <p:cNvPr id="5123" name="Rectangle 5">
            <a:extLst>
              <a:ext uri="{FF2B5EF4-FFF2-40B4-BE49-F238E27FC236}">
                <a16:creationId xmlns:a16="http://schemas.microsoft.com/office/drawing/2014/main" id="{84C43624-2D66-72EE-7E66-5743B62E0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589588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CCLI Song # 3320648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Miriam Richards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© Salvationist Publishing &amp; Supplies Ltd. (Admin. by CopyCare Pacific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For use solely with the SongSelect® Terms of Use. All rights reserved. www.ccli.com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solidFill>
                  <a:schemeClr val="bg1"/>
                </a:solidFill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178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102 When Christ Drew Near </dc:title>
  <dc:creator>E. Langley Smith</dc:creator>
  <cp:lastModifiedBy>Narelle Wheaton</cp:lastModifiedBy>
  <cp:revision>3</cp:revision>
  <dcterms:created xsi:type="dcterms:W3CDTF">2001-02-23T01:35:26Z</dcterms:created>
  <dcterms:modified xsi:type="dcterms:W3CDTF">2023-06-07T08:22:35Z</dcterms:modified>
</cp:coreProperties>
</file>